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2"/>
  </p:sldIdLst>
  <p:sldSz cx="18288000" cy="10287000"/>
  <p:notesSz cx="6858000" cy="9144000"/>
  <p:embeddedFontLst>
    <p:embeddedFont>
      <p:font typeface="ITC Franklin Gothic Std" charset="1" panose="020B0904030502020204"/>
      <p:regular r:id="rId6"/>
    </p:embeddedFont>
    <p:embeddedFont>
      <p:font typeface="ITC Garamond Std" charset="1" panose="02020502060506020304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DD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401349" y="2617290"/>
            <a:ext cx="7485302" cy="6641010"/>
            <a:chOff x="0" y="0"/>
            <a:chExt cx="1971437" cy="174907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71437" cy="1749073"/>
            </a:xfrm>
            <a:custGeom>
              <a:avLst/>
              <a:gdLst/>
              <a:ahLst/>
              <a:cxnLst/>
              <a:rect r="r" b="b" t="t" l="l"/>
              <a:pathLst>
                <a:path h="1749073" w="1971437">
                  <a:moveTo>
                    <a:pt x="0" y="0"/>
                  </a:moveTo>
                  <a:lnTo>
                    <a:pt x="1971437" y="0"/>
                  </a:lnTo>
                  <a:lnTo>
                    <a:pt x="1971437" y="1749073"/>
                  </a:lnTo>
                  <a:lnTo>
                    <a:pt x="0" y="1749073"/>
                  </a:lnTo>
                  <a:close/>
                </a:path>
              </a:pathLst>
            </a:custGeom>
            <a:solidFill>
              <a:srgbClr val="B5121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1971437" cy="18252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158665" y="2952459"/>
            <a:ext cx="5970671" cy="5970671"/>
          </a:xfrm>
          <a:custGeom>
            <a:avLst/>
            <a:gdLst/>
            <a:ahLst/>
            <a:cxnLst/>
            <a:rect r="r" b="b" t="t" l="l"/>
            <a:pathLst>
              <a:path h="5970671" w="5970671">
                <a:moveTo>
                  <a:pt x="0" y="0"/>
                </a:moveTo>
                <a:lnTo>
                  <a:pt x="5970670" y="0"/>
                </a:lnTo>
                <a:lnTo>
                  <a:pt x="5970670" y="5970671"/>
                </a:lnTo>
                <a:lnTo>
                  <a:pt x="0" y="59706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1089533">
            <a:off x="12241199" y="1635188"/>
            <a:ext cx="1290904" cy="955269"/>
          </a:xfrm>
          <a:custGeom>
            <a:avLst/>
            <a:gdLst/>
            <a:ahLst/>
            <a:cxnLst/>
            <a:rect r="r" b="b" t="t" l="l"/>
            <a:pathLst>
              <a:path h="955269" w="1290904">
                <a:moveTo>
                  <a:pt x="1290904" y="0"/>
                </a:moveTo>
                <a:lnTo>
                  <a:pt x="0" y="0"/>
                </a:lnTo>
                <a:lnTo>
                  <a:pt x="0" y="955269"/>
                </a:lnTo>
                <a:lnTo>
                  <a:pt x="1290904" y="955269"/>
                </a:lnTo>
                <a:lnTo>
                  <a:pt x="129090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390446" y="7983190"/>
            <a:ext cx="3868854" cy="1275110"/>
          </a:xfrm>
          <a:custGeom>
            <a:avLst/>
            <a:gdLst/>
            <a:ahLst/>
            <a:cxnLst/>
            <a:rect r="r" b="b" t="t" l="l"/>
            <a:pathLst>
              <a:path h="1275110" w="3868854">
                <a:moveTo>
                  <a:pt x="0" y="0"/>
                </a:moveTo>
                <a:lnTo>
                  <a:pt x="3868854" y="0"/>
                </a:lnTo>
                <a:lnTo>
                  <a:pt x="3868854" y="1275110"/>
                </a:lnTo>
                <a:lnTo>
                  <a:pt x="0" y="12751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958701" y="1257794"/>
            <a:ext cx="6370598" cy="967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69"/>
              </a:lnSpc>
            </a:pPr>
            <a:r>
              <a:rPr lang="en-US" sz="5049">
                <a:solidFill>
                  <a:srgbClr val="000000"/>
                </a:solidFill>
                <a:latin typeface="ITC Franklin Gothic Std"/>
              </a:rPr>
              <a:t>Please Sign In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DAGAEy3fM9A</dc:identifier>
  <dcterms:modified xsi:type="dcterms:W3CDTF">2011-08-01T06:04:30Z</dcterms:modified>
  <cp:revision>1</cp:revision>
  <dc:title>QR code sign in for event</dc:title>
</cp:coreProperties>
</file>